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0C1F-C6FE-4C3E-A9E1-B915B21FD10F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DECB-29BB-46F8-912B-62916485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2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0C1F-C6FE-4C3E-A9E1-B915B21FD10F}" type="datetimeFigureOut">
              <a:rPr lang="en-US" smtClean="0"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DECB-29BB-46F8-912B-62916485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2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3305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39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790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7039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9300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033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058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277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0381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69088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371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6767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0906"/>
      </p:ext>
    </p:extLst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Smith</dc:creator>
  <cp:lastModifiedBy>Mike Smith</cp:lastModifiedBy>
  <cp:revision>1</cp:revision>
  <dcterms:created xsi:type="dcterms:W3CDTF">2015-12-21T05:18:46Z</dcterms:created>
  <dcterms:modified xsi:type="dcterms:W3CDTF">2015-12-21T05:18:46Z</dcterms:modified>
</cp:coreProperties>
</file>